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4" r:id="rId7"/>
    <p:sldId id="268" r:id="rId8"/>
    <p:sldId id="269" r:id="rId9"/>
    <p:sldId id="265" r:id="rId10"/>
    <p:sldId id="266" r:id="rId11"/>
    <p:sldId id="270" r:id="rId1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99D33-B120-4C2C-841B-2F859C001384}" v="26" dt="2021-03-08T19:40:28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26" autoAdjust="0"/>
  </p:normalViewPr>
  <p:slideViewPr>
    <p:cSldViewPr snapToGrid="0">
      <p:cViewPr varScale="1">
        <p:scale>
          <a:sx n="94" d="100"/>
          <a:sy n="94" d="100"/>
        </p:scale>
        <p:origin x="2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AB3C5C-A75D-43C0-8FA2-643EDF523D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F50F4B-5406-4701-9D90-3E3D78C01A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AC1F-95ED-4FF9-A878-CD867CF1D73C}" type="datetime1">
              <a:rPr lang="de-DE" smtClean="0"/>
              <a:t>16.05.2021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F34784-96D7-4708-9E76-80C5C43976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AAAF71-36F7-497D-8D2B-5E71A8794E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C202A-38FC-4D2E-B4C0-F85CDB2E4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7006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84E2C5-3EBE-4817-873F-CFCB52E5F8AB}" type="datetime1">
              <a:rPr lang="de-DE" noProof="0" smtClean="0"/>
              <a:t>16.05.2021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3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Probleme und die Erfahrung die man daraus zieht.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noProof="0" smtClean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576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Nach der Grundstruktur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Kam ich auf social </a:t>
            </a:r>
            <a:r>
              <a:rPr lang="de-DE" dirty="0" err="1"/>
              <a:t>media</a:t>
            </a:r>
            <a:r>
              <a:rPr lang="de-DE" dirty="0"/>
              <a:t> </a:t>
            </a:r>
            <a:r>
              <a:rPr lang="de-DE" dirty="0" err="1"/>
              <a:t>icons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Beides artete aus mit unzähligen fehlversuchen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Einige Videos und Dokumentationen später und wiederholtem durchstöbern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Habe ich dann mal die Gefüllte CSS verkleinert und korrigiert.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</a:t>
            </a:r>
            <a:r>
              <a:rPr lang="de-DE" dirty="0" err="1"/>
              <a:t>Fancybox</a:t>
            </a:r>
            <a:r>
              <a:rPr lang="de-DE" dirty="0"/>
              <a:t> integriert für eine </a:t>
            </a:r>
            <a:r>
              <a:rPr lang="de-DE" dirty="0" err="1"/>
              <a:t>Gallerie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Zack auf einmal funktionieren die </a:t>
            </a:r>
            <a:r>
              <a:rPr lang="de-DE" dirty="0" err="1"/>
              <a:t>Flexbox</a:t>
            </a:r>
            <a:r>
              <a:rPr lang="de-DE" dirty="0"/>
              <a:t> befehle viel besser :D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Finalisieren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noProof="0" smtClean="0"/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9928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Wenn man nicht genau aufpasst, gibt es schnell Wurstsalat</a:t>
            </a:r>
          </a:p>
          <a:p>
            <a:r>
              <a:rPr lang="de-DE" dirty="0"/>
              <a:t>Wiederkehrende Variablen anlegen</a:t>
            </a:r>
          </a:p>
          <a:p>
            <a:r>
              <a:rPr lang="de-DE" dirty="0" err="1"/>
              <a:t>Flexbox</a:t>
            </a:r>
            <a:r>
              <a:rPr lang="de-DE" dirty="0"/>
              <a:t> kann nett sein, CSS auch</a:t>
            </a:r>
          </a:p>
          <a:p>
            <a:r>
              <a:rPr lang="de-DE" dirty="0"/>
              <a:t>Mehrere Frameworks einbauen</a:t>
            </a:r>
          </a:p>
          <a:p>
            <a:r>
              <a:rPr lang="de-DE" dirty="0" err="1"/>
              <a:t>Javascript</a:t>
            </a:r>
            <a:r>
              <a:rPr lang="de-DE" dirty="0"/>
              <a:t> mit </a:t>
            </a:r>
            <a:r>
              <a:rPr lang="de-DE" dirty="0" err="1"/>
              <a:t>einauen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Animationen unterdrücken (</a:t>
            </a:r>
            <a:r>
              <a:rPr lang="de-DE" dirty="0" err="1"/>
              <a:t>Reduced</a:t>
            </a:r>
            <a:r>
              <a:rPr lang="de-DE" dirty="0"/>
              <a:t> Motion) kleiner aber feiner Code Schnipsel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1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de-DE" noProof="0" smtClean="0"/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6528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htec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ihand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ihand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htec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ihand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ihand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ihand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ihand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ihand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ihand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ihand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ihand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ihand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ihand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ihand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ihand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ihand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ihand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ihand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ihand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ihand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ihand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ihand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ihand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ihand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ihand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ihand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ihand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htec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ihand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ihand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ihand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ihand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ihand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ihand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ihand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ihand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ihand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ihand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ihand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htec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ihand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ihand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ihand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ihand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ihand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ihand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ihand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ihand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ihand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ihand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ihand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ihand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ihand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16.05.2021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htec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ihand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ihand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ihand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ihand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ihand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ihand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ihand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ihand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ihand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ihand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ihand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ihand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ihand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ihand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htec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ihand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ihand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ihand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ihand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ihand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ihand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ihand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ihand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ihand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ihand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ihand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ihand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ihand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ihand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ihand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ihand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ihand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ihand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ihand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htec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16.05.2021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HTML Leistungsnachweis IT-S-21_01 | Maximilian Bruss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hteck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pic>
          <p:nvPicPr>
            <p:cNvPr id="79" name="Bild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6="http://schemas.microsoft.com/office/drawing/2014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Bild 4" descr="Nahaufnahme einer Platin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hteck mit abgerundeten diagonal liegenden Ecken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ihand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ihand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ihand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ihand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ihand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ihand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ihand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ihand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ihand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hteck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ihand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ihand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ihand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ihand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ihand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ihand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ihand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ihand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ihand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hteck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de-DE" dirty="0"/>
              <a:t>HTML Webseite erstellen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806822"/>
            <a:ext cx="6857999" cy="748246"/>
          </a:xfrm>
        </p:spPr>
        <p:txBody>
          <a:bodyPr rtlCol="0">
            <a:normAutofit fontScale="92500" lnSpcReduction="10000"/>
          </a:bodyPr>
          <a:lstStyle/>
          <a:p>
            <a:pPr algn="ctr">
              <a:spcBef>
                <a:spcPts val="0"/>
              </a:spcBef>
            </a:pPr>
            <a:r>
              <a:rPr lang="de-DE" dirty="0"/>
              <a:t>Leistungsnachweis IT-S-21_01</a:t>
            </a:r>
          </a:p>
          <a:p>
            <a:pPr algn="ctr">
              <a:spcBef>
                <a:spcPts val="0"/>
              </a:spcBef>
            </a:pPr>
            <a:r>
              <a:rPr lang="de-DE" dirty="0"/>
              <a:t> von Maximilian </a:t>
            </a:r>
            <a:r>
              <a:rPr lang="de-DE" dirty="0" err="1"/>
              <a:t>Bruss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0C9F00-86A1-435A-BC83-FCE90B37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89826" y="6310311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0A6AF1-928D-471E-BFAB-D39F0071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1749" y="6310312"/>
            <a:ext cx="5124886" cy="365125"/>
          </a:xfrm>
        </p:spPr>
        <p:txBody>
          <a:bodyPr/>
          <a:lstStyle/>
          <a:p>
            <a:pPr algn="ctr"/>
            <a:r>
              <a:rPr lang="de-DE" sz="1200" dirty="0"/>
              <a:t>HTML Leistungsnachweis IT-S-21_01 | Maximilian </a:t>
            </a:r>
            <a:r>
              <a:rPr lang="de-DE" sz="1200" dirty="0" err="1"/>
              <a:t>Bruss</a:t>
            </a:r>
            <a:endParaRPr lang="de-DE" sz="12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89574-480C-4859-A3BD-594072F9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6378" y="6310311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1</a:t>
            </a:fld>
            <a:r>
              <a:rPr lang="de-DE" noProof="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Nahaufnahme einer Platine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368" y="274119"/>
            <a:ext cx="3405041" cy="1585360"/>
          </a:xfrm>
        </p:spPr>
        <p:txBody>
          <a:bodyPr rtlCol="0">
            <a:normAutofit/>
          </a:bodyPr>
          <a:lstStyle/>
          <a:p>
            <a:pPr rtl="0"/>
            <a:r>
              <a:rPr lang="de-DE" sz="4000" dirty="0" err="1"/>
              <a:t>iNHALT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370" y="1669409"/>
            <a:ext cx="3766657" cy="412179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de-DE" dirty="0"/>
              <a:t>Der Anfang</a:t>
            </a:r>
          </a:p>
          <a:p>
            <a:pPr rtl="0">
              <a:lnSpc>
                <a:spcPct val="110000"/>
              </a:lnSpc>
            </a:pPr>
            <a:r>
              <a:rPr lang="de-DE" dirty="0"/>
              <a:t>Umsetzung</a:t>
            </a:r>
          </a:p>
          <a:p>
            <a:pPr rtl="0">
              <a:lnSpc>
                <a:spcPct val="110000"/>
              </a:lnSpc>
            </a:pPr>
            <a:r>
              <a:rPr lang="de-DE" dirty="0"/>
              <a:t>Der Code</a:t>
            </a:r>
          </a:p>
          <a:p>
            <a:pPr rtl="0">
              <a:lnSpc>
                <a:spcPct val="110000"/>
              </a:lnSpc>
            </a:pPr>
            <a:r>
              <a:rPr lang="de-DE" dirty="0"/>
              <a:t>Probleme und Erfahrung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E780AA-5530-43F6-970D-0A0FEBFE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93905" y="6259191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F7F870-0E2B-4BE0-A14A-7157F042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6345" y="6299518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8DF26B-E855-4551-96B3-024F6F3D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8215" y="6259191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2</a:t>
            </a:fld>
            <a:r>
              <a:rPr lang="de-DE" noProof="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E9D91-32E4-474F-A2B2-616F780A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Der Anfang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05ADB-4C88-4A3D-B419-942917BA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33121" y="6248399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021DB-0E96-4EC1-B0C6-AAF55F82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4755" y="6250593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F2AF-35D9-4FED-9B0A-2B036B63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2188" y="6248399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  <p:pic>
        <p:nvPicPr>
          <p:cNvPr id="10" name="Grafik 9" descr="Ein Bild, das Text, drinnen, Schreibtisch, Computer enthält.&#10;&#10;Automatisch generierte Beschreibung">
            <a:extLst>
              <a:ext uri="{FF2B5EF4-FFF2-40B4-BE49-F238E27FC236}">
                <a16:creationId xmlns:a16="http://schemas.microsoft.com/office/drawing/2014/main" id="{9361DBB2-CB04-467B-84F2-9E0220B5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10" y="1168400"/>
            <a:ext cx="9245041" cy="471487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E5DA8F2-4548-4F68-815A-262437568FD1}"/>
              </a:ext>
            </a:extLst>
          </p:cNvPr>
          <p:cNvSpPr/>
          <p:nvPr/>
        </p:nvSpPr>
        <p:spPr>
          <a:xfrm>
            <a:off x="7710266" y="1065032"/>
            <a:ext cx="2236510" cy="92333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Header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6324D5A-79E8-483A-A76A-E3F5179EDE91}"/>
              </a:ext>
            </a:extLst>
          </p:cNvPr>
          <p:cNvSpPr/>
          <p:nvPr/>
        </p:nvSpPr>
        <p:spPr>
          <a:xfrm>
            <a:off x="6094410" y="3322390"/>
            <a:ext cx="2015295" cy="92333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Center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B5F3D46-9E68-44E1-B0EF-B084E7DDA245}"/>
              </a:ext>
            </a:extLst>
          </p:cNvPr>
          <p:cNvSpPr/>
          <p:nvPr/>
        </p:nvSpPr>
        <p:spPr>
          <a:xfrm>
            <a:off x="4608424" y="5507631"/>
            <a:ext cx="19577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Footer</a:t>
            </a:r>
            <a:endParaRPr lang="de-DE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19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21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05ADB-4C88-4A3D-B419-942917BA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33121" y="6264273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021DB-0E96-4EC1-B0C6-AAF55F82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4755" y="6264273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F2AF-35D9-4FED-9B0A-2B036B63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6821" y="6264273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4</a:t>
            </a:fld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6E9D91-32E4-474F-A2B2-616F780A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Umsetzung</a:t>
            </a:r>
          </a:p>
        </p:txBody>
      </p:sp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F14E9C74-568D-48D4-8FD4-DE641B727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638300"/>
            <a:ext cx="9905999" cy="4133849"/>
          </a:xfrm>
        </p:spPr>
        <p:txBody>
          <a:bodyPr/>
          <a:lstStyle/>
          <a:p>
            <a:r>
              <a:rPr lang="de-DE" dirty="0"/>
              <a:t>Im Ersten Anlauf habe ich nach Ideen gesucht</a:t>
            </a:r>
          </a:p>
          <a:p>
            <a:r>
              <a:rPr lang="de-DE" dirty="0" err="1"/>
              <a:t>Social</a:t>
            </a:r>
            <a:r>
              <a:rPr lang="de-DE" dirty="0"/>
              <a:t> Media Icons im </a:t>
            </a:r>
            <a:r>
              <a:rPr lang="de-DE" dirty="0" err="1"/>
              <a:t>Footer</a:t>
            </a:r>
            <a:r>
              <a:rPr lang="de-DE" dirty="0"/>
              <a:t> eingesetzt.</a:t>
            </a:r>
          </a:p>
          <a:p>
            <a:r>
              <a:rPr lang="de-DE" dirty="0"/>
              <a:t>Center füllen und die Cards stylen..</a:t>
            </a:r>
          </a:p>
          <a:p>
            <a:r>
              <a:rPr lang="de-DE" dirty="0"/>
              <a:t>Beides artete aus…</a:t>
            </a:r>
          </a:p>
          <a:p>
            <a:r>
              <a:rPr lang="de-DE" dirty="0"/>
              <a:t>Einige Videos und Dokumentationen später</a:t>
            </a:r>
          </a:p>
          <a:p>
            <a:r>
              <a:rPr lang="de-DE" dirty="0"/>
              <a:t>Finalisieren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461F672-8D4F-4266-AE82-7D2C1523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36" y="2190713"/>
            <a:ext cx="2562583" cy="53347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FCA4E8-F07D-4BC1-AB3E-B4DD72C4F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30" y="2958335"/>
            <a:ext cx="2019496" cy="28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05ADB-4C88-4A3D-B419-942917BA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83551" y="6239482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021DB-0E96-4EC1-B0C6-AAF55F82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4755" y="6239482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F2AF-35D9-4FED-9B0A-2B036B63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9311" y="6239482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6E9D91-32E4-474F-A2B2-616F780A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Der Code</a:t>
            </a:r>
          </a:p>
        </p:txBody>
      </p:sp>
      <p:pic>
        <p:nvPicPr>
          <p:cNvPr id="20" name="Inhaltsplatzhalter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EC8416-F461-4CFD-9784-37A3701E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28" y="2097088"/>
            <a:ext cx="10712366" cy="2639746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AD4360-1373-480C-99BC-83C965FA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28" y="2007644"/>
            <a:ext cx="10712366" cy="2818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6B40733-1F13-4A83-BC9D-8795D4A3F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79" y="2465281"/>
            <a:ext cx="11598442" cy="1927438"/>
          </a:xfrm>
          <a:prstGeom prst="rect">
            <a:avLst/>
          </a:prstGeom>
        </p:spPr>
      </p:pic>
      <p:pic>
        <p:nvPicPr>
          <p:cNvPr id="24" name="Inhaltsplatzhalter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1D37B0-8FEE-47BE-8AA5-AAA0E56E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7590" y="1658144"/>
            <a:ext cx="8833641" cy="3541712"/>
          </a:xfrm>
        </p:spPr>
      </p:pic>
    </p:spTree>
    <p:extLst>
      <p:ext uri="{BB962C8B-B14F-4D97-AF65-F5344CB8AC3E}">
        <p14:creationId xmlns:p14="http://schemas.microsoft.com/office/powerpoint/2010/main" val="371299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8F3589-C112-40E5-AF77-11307B419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2242590" y="1266362"/>
            <a:ext cx="7706820" cy="4881679"/>
          </a:xfr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FEB55BA6-86CB-4B4A-B355-55669926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/>
              <a:t>Der code</a:t>
            </a:r>
          </a:p>
        </p:txBody>
      </p:sp>
      <p:pic>
        <p:nvPicPr>
          <p:cNvPr id="19" name="Cards">
            <a:hlinkClick r:id="" action="ppaction://media"/>
            <a:extLst>
              <a:ext uri="{FF2B5EF4-FFF2-40B4-BE49-F238E27FC236}">
                <a16:creationId xmlns:a16="http://schemas.microsoft.com/office/drawing/2014/main" id="{3E9FA164-793F-4E78-8B1C-B76739C13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71840" y="296815"/>
            <a:ext cx="5077439" cy="6043391"/>
          </a:xfrm>
          <a:prstGeom prst="rect">
            <a:avLst/>
          </a:prstGeom>
        </p:spPr>
      </p:pic>
      <p:pic>
        <p:nvPicPr>
          <p:cNvPr id="21" name="Footer">
            <a:hlinkClick r:id="" action="ppaction://media"/>
            <a:extLst>
              <a:ext uri="{FF2B5EF4-FFF2-40B4-BE49-F238E27FC236}">
                <a16:creationId xmlns:a16="http://schemas.microsoft.com/office/drawing/2014/main" id="{F3243DDC-645C-4806-B7B0-562A39B037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47440" y="357408"/>
            <a:ext cx="5029199" cy="5985973"/>
          </a:xfrm>
          <a:prstGeom prst="rect">
            <a:avLst/>
          </a:prstGeom>
        </p:spPr>
      </p:pic>
      <p:pic>
        <p:nvPicPr>
          <p:cNvPr id="22" name="Rest">
            <a:hlinkClick r:id="" action="ppaction://media"/>
            <a:extLst>
              <a:ext uri="{FF2B5EF4-FFF2-40B4-BE49-F238E27FC236}">
                <a16:creationId xmlns:a16="http://schemas.microsoft.com/office/drawing/2014/main" id="{124E8186-9994-4D48-A26A-3D4771C20C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99201" y="357410"/>
            <a:ext cx="5077438" cy="6043390"/>
          </a:xfrm>
          <a:prstGeom prst="rect">
            <a:avLst/>
          </a:prstGeom>
        </p:spPr>
      </p:pic>
      <p:pic>
        <p:nvPicPr>
          <p:cNvPr id="23" name="Cards animation">
            <a:hlinkClick r:id="" action="ppaction://media"/>
            <a:extLst>
              <a:ext uri="{FF2B5EF4-FFF2-40B4-BE49-F238E27FC236}">
                <a16:creationId xmlns:a16="http://schemas.microsoft.com/office/drawing/2014/main" id="{4596B2B5-786B-4321-B03C-89BDC1B16FB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1413" y="1333500"/>
            <a:ext cx="3143250" cy="4191000"/>
          </a:xfrm>
          <a:prstGeom prst="rect">
            <a:avLst/>
          </a:prstGeom>
        </p:spPr>
      </p:pic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74FC949C-E3EB-48F8-920F-F97A3F33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6761" y="6340207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7E427A3C-68A3-42CF-8ACB-75D1F34F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2384" y="6340207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C6E3058E-E1C8-4FAD-B927-63890DB4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40206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143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732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822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852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3531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3100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7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E9D91-32E4-474F-A2B2-616F780A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und Erfahrung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2F79BF-8D1C-4475-81B2-FA0A7C1E7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Wurstsalat korrigieren</a:t>
            </a:r>
          </a:p>
          <a:p>
            <a:r>
              <a:rPr lang="de-DE" dirty="0"/>
              <a:t>Wiederkehrende Variablen anlegen</a:t>
            </a:r>
          </a:p>
          <a:p>
            <a:r>
              <a:rPr lang="de-DE" dirty="0" err="1"/>
              <a:t>Flexbox</a:t>
            </a:r>
            <a:r>
              <a:rPr lang="de-DE" dirty="0"/>
              <a:t> kann nett sein, CSS auch</a:t>
            </a:r>
          </a:p>
          <a:p>
            <a:r>
              <a:rPr lang="de-DE" dirty="0"/>
              <a:t>Mehrere Frameworks einbauen</a:t>
            </a:r>
          </a:p>
          <a:p>
            <a:r>
              <a:rPr lang="de-DE" dirty="0" err="1"/>
              <a:t>Javascript</a:t>
            </a:r>
            <a:r>
              <a:rPr lang="de-DE" dirty="0"/>
              <a:t> mit </a:t>
            </a:r>
            <a:r>
              <a:rPr lang="de-DE" dirty="0" err="1"/>
              <a:t>einauen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05ADB-4C88-4A3D-B419-942917BA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6121" y="6295879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021DB-0E96-4EC1-B0C6-AAF55F82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4756" y="6295879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F2AF-35D9-4FED-9B0A-2B036B63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295878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0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E9D91-32E4-474F-A2B2-616F780A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64438"/>
            <a:ext cx="9905998" cy="1478570"/>
          </a:xfrm>
        </p:spPr>
        <p:txBody>
          <a:bodyPr/>
          <a:lstStyle/>
          <a:p>
            <a:pPr algn="ctr"/>
            <a:r>
              <a:rPr lang="de-DE" dirty="0"/>
              <a:t>Danke für die Aufmerksamkeit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05ADB-4C88-4A3D-B419-942917BA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31521" y="6248397"/>
            <a:ext cx="2743200" cy="365125"/>
          </a:xfrm>
        </p:spPr>
        <p:txBody>
          <a:bodyPr/>
          <a:lstStyle/>
          <a:p>
            <a:pPr rtl="0"/>
            <a:r>
              <a:rPr lang="de-DE" noProof="0" dirty="0"/>
              <a:t>16.05.2021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021DB-0E96-4EC1-B0C6-AAF55F82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6345" y="6248399"/>
            <a:ext cx="6239309" cy="365125"/>
          </a:xfrm>
        </p:spPr>
        <p:txBody>
          <a:bodyPr/>
          <a:lstStyle/>
          <a:p>
            <a:pPr algn="ctr" rtl="0"/>
            <a:r>
              <a:rPr lang="de-DE" sz="1200" noProof="0" dirty="0"/>
              <a:t>HTML Leistungsnachweis IT-S-21_01 | Maximilian </a:t>
            </a:r>
            <a:r>
              <a:rPr lang="de-DE" sz="1200" noProof="0" dirty="0" err="1"/>
              <a:t>Bruss</a:t>
            </a:r>
            <a:endParaRPr lang="de-DE" sz="1200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0F2AF-35D9-4FED-9B0A-2B036B63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248397"/>
            <a:ext cx="771089" cy="365125"/>
          </a:xfrm>
        </p:spPr>
        <p:txBody>
          <a:bodyPr/>
          <a:lstStyle/>
          <a:p>
            <a:pPr rtl="0"/>
            <a:fld id="{6D22F896-40B5-4ADD-8801-0D06FADFA095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8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9_TF45165253" id="{9A989793-C79D-4DDE-803B-FB02064012DF}" vid="{1D396892-DA5D-41F2-A868-19F22046908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8e7c3f-820c-4d25-a865-acd084dbc27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C09426B4FF6724480A6F73B2A92A234" ma:contentTypeVersion="5" ma:contentTypeDescription="Ein neues Dokument erstellen." ma:contentTypeScope="" ma:versionID="fd852704d999a8189634d88de2a382d7">
  <xsd:schema xmlns:xsd="http://www.w3.org/2001/XMLSchema" xmlns:xs="http://www.w3.org/2001/XMLSchema" xmlns:p="http://schemas.microsoft.com/office/2006/metadata/properties" xmlns:ns3="718e7c3f-820c-4d25-a865-acd084dbc270" targetNamespace="http://schemas.microsoft.com/office/2006/metadata/properties" ma:root="true" ma:fieldsID="e3a98c115ec310de4b66d047acc9e4c4" ns3:_="">
    <xsd:import namespace="718e7c3f-820c-4d25-a865-acd084dbc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e7c3f-820c-4d25-a865-acd084dbc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718e7c3f-820c-4d25-a865-acd084dbc27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33EB214-80D6-4D1D-B43E-98DA854F450A}">
  <ds:schemaRefs>
    <ds:schemaRef ds:uri="718e7c3f-820c-4d25-a865-acd084dbc2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„Schaltkreis“</Template>
  <TotalTime>0</TotalTime>
  <Words>256</Words>
  <Application>Microsoft Office PowerPoint</Application>
  <PresentationFormat>Breitbild</PresentationFormat>
  <Paragraphs>81</Paragraphs>
  <Slides>8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Kreis</vt:lpstr>
      <vt:lpstr>HTML Webseite erstellen</vt:lpstr>
      <vt:lpstr>iNHALT</vt:lpstr>
      <vt:lpstr>Der Anfang</vt:lpstr>
      <vt:lpstr>Umsetzung</vt:lpstr>
      <vt:lpstr>Der Code</vt:lpstr>
      <vt:lpstr>Der code</vt:lpstr>
      <vt:lpstr>Probleme und Erfahrung</vt:lpstr>
      <vt:lpstr>Danke für die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Lorem Ipsum</dc:title>
  <dc:creator>Bruss, Maximilian</dc:creator>
  <cp:lastModifiedBy>M Br</cp:lastModifiedBy>
  <cp:revision>22</cp:revision>
  <dcterms:created xsi:type="dcterms:W3CDTF">2021-02-24T14:03:00Z</dcterms:created>
  <dcterms:modified xsi:type="dcterms:W3CDTF">2021-05-17T01:04:06Z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0x0101004C09426B4FF6724480A6F73B2A92A234</vt:lpwstr>
  </property>
</Properties>
</file>